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4"/>
      <p:bold r:id="rId15"/>
      <p:italic r:id="rId16"/>
      <p:boldItalic r:id="rId17"/>
    </p:embeddedFont>
    <p:embeddedFont>
      <p:font typeface="Lato Black" panose="020F0802020204030203" pitchFamily="34" charset="77"/>
      <p:bold r:id="rId18"/>
      <p:italic r:id="rId19"/>
      <p:boldItalic r:id="rId20"/>
    </p:embeddedFont>
    <p:embeddedFont>
      <p:font typeface="Trebuchet MS" panose="020B0703020202090204" pitchFamily="34" charset="0"/>
      <p:regular r:id="rId21"/>
      <p:bold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7"/>
  </p:normalViewPr>
  <p:slideViewPr>
    <p:cSldViewPr snapToGrid="0" snapToObjects="1">
      <p:cViewPr varScale="1">
        <p:scale>
          <a:sx n="139" d="100"/>
          <a:sy n="139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hisekpadhi/bob-alt-aut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275"/>
            <a:ext cx="6192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:Team Rainbow</a:t>
            </a:r>
            <a:endParaRPr sz="29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562" y="2992500"/>
            <a:ext cx="5494892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 </a:t>
            </a:r>
            <a:r>
              <a:rPr lang="en" sz="170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Abhisek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70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padhi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(Team Leader)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+91 9439831236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</a:t>
            </a:r>
            <a:r>
              <a:rPr lang="en" sz="170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Bhabani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Choudhury (Team Member)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+91 9178963236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20.09.2022</a:t>
            </a: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1" y="2750625"/>
            <a:ext cx="5621473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</a:t>
            </a:r>
          </a:p>
          <a:p>
            <a:pPr marL="0" lvl="0" indent="0">
              <a:buClr>
                <a:srgbClr val="000000"/>
              </a:buClr>
            </a:pP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</a:t>
            </a:r>
            <a:r>
              <a:rPr lang="en" sz="16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Abhisek</a:t>
            </a: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padhi</a:t>
            </a: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(Team Leader)</a:t>
            </a:r>
          </a:p>
          <a:p>
            <a:pPr marL="0" lvl="0" indent="0">
              <a:buClr>
                <a:srgbClr val="000000"/>
              </a:buClr>
            </a:pP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+91 9439831236</a:t>
            </a:r>
          </a:p>
          <a:p>
            <a:pPr marL="0" lvl="0" indent="0">
              <a:buClr>
                <a:srgbClr val="000000"/>
              </a:buClr>
            </a:pP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</a:t>
            </a:r>
            <a:r>
              <a:rPr lang="en" sz="1600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Bhabani</a:t>
            </a: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Choudhury (Team Member)</a:t>
            </a:r>
          </a:p>
          <a:p>
            <a:pPr marL="0" lvl="0" indent="0">
              <a:buClr>
                <a:srgbClr val="000000"/>
              </a:buClr>
            </a:pPr>
            <a:r>
              <a:rPr lang="en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+91 9178963236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Problem Statement?</a:t>
            </a:r>
            <a:endParaRPr sz="2000"/>
          </a:p>
        </p:txBody>
      </p:sp>
      <p:sp>
        <p:nvSpPr>
          <p:cNvPr id="348" name="Google Shape;348;p2"/>
          <p:cNvSpPr txBox="1"/>
          <p:nvPr/>
        </p:nvSpPr>
        <p:spPr>
          <a:xfrm>
            <a:off x="494629" y="1177510"/>
            <a:ext cx="4433832" cy="23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37 crore Gen Z population is going to become adult in next 10 years, who were born with </a:t>
            </a:r>
            <a:r>
              <a:rPr lang="en-IN" dirty="0" err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earpods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   </a:t>
            </a:r>
            <a:r>
              <a:rPr lang="en-IN" dirty="0" err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alexa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etc.</a:t>
            </a:r>
          </a:p>
          <a:p>
            <a:pPr lvl="0">
              <a:buSzPts val="1400"/>
            </a:pPr>
            <a:endParaRPr lang="en-IN" dirty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This population was born with hyper connectedness and efficient processes of app economy.</a:t>
            </a:r>
          </a:p>
          <a:p>
            <a:pPr lvl="0">
              <a:buSzPts val="1400"/>
            </a:pPr>
            <a:endParaRPr lang="en-IN" dirty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2.1 crore Gen-Z is already using 35+ social networking, audio content apps, traditional banks must leverage.</a:t>
            </a:r>
          </a:p>
        </p:txBody>
      </p:sp>
      <p:pic>
        <p:nvPicPr>
          <p:cNvPr id="1026" name="Picture 2" descr="man in black dress shirt holding black smartphone">
            <a:extLst>
              <a:ext uri="{FF2B5EF4-FFF2-40B4-BE49-F238E27FC236}">
                <a16:creationId xmlns:a16="http://schemas.microsoft.com/office/drawing/2014/main" id="{4E35A471-047B-A645-A659-E5C637DA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38" y="1366757"/>
            <a:ext cx="3613491" cy="24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/>
          </a:p>
        </p:txBody>
      </p:sp>
      <p:sp>
        <p:nvSpPr>
          <p:cNvPr id="354" name="Google Shape;354;p3"/>
          <p:cNvSpPr txBox="1"/>
          <p:nvPr/>
        </p:nvSpPr>
        <p:spPr>
          <a:xfrm>
            <a:off x="512375" y="1241331"/>
            <a:ext cx="4059625" cy="266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1400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37 crore Generation-Z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- Habituated with app ecosystem and spend 30% of their awake time with </a:t>
            </a:r>
            <a:r>
              <a:rPr lang="en-IN" dirty="0" err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earpods</a:t>
            </a: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either talking or listening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- 8-12 seconds attention span, look for faster processes everywhere</a:t>
            </a: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B87B9-2A06-3148-8A7D-F9B1F23F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88" y="603662"/>
            <a:ext cx="3636941" cy="3936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436175" y="1227500"/>
            <a:ext cx="3515893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- 2.1 crore Gen-Z is already using 35+ social audio apps, traditional banks must innovate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- Ex: Clubhouse, Kuku FM etc.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932A8-7D6B-A84D-B5BF-12D7EC71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632" y="1146265"/>
            <a:ext cx="5068389" cy="28509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774920" y="648679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 dirty="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74920" y="1639148"/>
            <a:ext cx="3680843" cy="256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- </a:t>
            </a:r>
            <a:r>
              <a:rPr lang="en-IN" sz="1400" b="0" dirty="0">
                <a:solidFill>
                  <a:srgbClr val="4A4548"/>
                </a:solidFill>
              </a:rPr>
              <a:t>Azure VM - compute resource </a:t>
            </a:r>
            <a:br>
              <a:rPr lang="en-IN" sz="1400" b="0" dirty="0">
                <a:solidFill>
                  <a:srgbClr val="4A4548"/>
                </a:solidFill>
              </a:rPr>
            </a:br>
            <a:br>
              <a:rPr lang="en-IN" sz="1400" b="0" dirty="0">
                <a:solidFill>
                  <a:srgbClr val="4A4548"/>
                </a:solidFill>
              </a:rPr>
            </a:br>
            <a:r>
              <a:rPr lang="en-IN" sz="1400" b="0" dirty="0">
                <a:solidFill>
                  <a:srgbClr val="4A4548"/>
                </a:solidFill>
              </a:rPr>
              <a:t>- Azure Database for MySQL</a:t>
            </a:r>
            <a:br>
              <a:rPr lang="en-IN" sz="1400" b="0" dirty="0">
                <a:solidFill>
                  <a:srgbClr val="4A4548"/>
                </a:solidFill>
              </a:rPr>
            </a:br>
            <a:br>
              <a:rPr lang="en-IN" sz="1400" b="0" dirty="0">
                <a:solidFill>
                  <a:srgbClr val="4A4548"/>
                </a:solidFill>
              </a:rPr>
            </a:br>
            <a:r>
              <a:rPr lang="en-IN" sz="1400" b="0" dirty="0">
                <a:solidFill>
                  <a:srgbClr val="4A4548"/>
                </a:solidFill>
              </a:rPr>
              <a:t>- Azure Cache for Redis</a:t>
            </a:r>
            <a:br>
              <a:rPr lang="en-IN" sz="1400" b="0" dirty="0">
                <a:solidFill>
                  <a:srgbClr val="4A4548"/>
                </a:solidFill>
              </a:rPr>
            </a:br>
            <a:br>
              <a:rPr lang="en-IN" sz="1400" b="0" dirty="0">
                <a:solidFill>
                  <a:srgbClr val="4A4548"/>
                </a:solidFill>
              </a:rPr>
            </a:br>
            <a:r>
              <a:rPr lang="en-IN" sz="1400" b="0" dirty="0">
                <a:solidFill>
                  <a:srgbClr val="4A4548"/>
                </a:solidFill>
              </a:rPr>
              <a:t>- Azure speech service</a:t>
            </a:r>
            <a:endParaRPr sz="1400" dirty="0"/>
          </a:p>
        </p:txBody>
      </p:sp>
      <p:pic>
        <p:nvPicPr>
          <p:cNvPr id="2050" name="Picture 2" descr="Microsoft Azure - Wikipedia">
            <a:extLst>
              <a:ext uri="{FF2B5EF4-FFF2-40B4-BE49-F238E27FC236}">
                <a16:creationId xmlns:a16="http://schemas.microsoft.com/office/drawing/2014/main" id="{91DE474C-9688-4B4F-A47F-6875BD437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90" y="1634300"/>
            <a:ext cx="2447759" cy="24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Any Supporting Functional Documents</a:t>
            </a:r>
            <a:endParaRPr sz="2000" dirty="0"/>
          </a:p>
        </p:txBody>
      </p:sp>
      <p:sp>
        <p:nvSpPr>
          <p:cNvPr id="372" name="Google Shape;372;p6"/>
          <p:cNvSpPr txBox="1"/>
          <p:nvPr/>
        </p:nvSpPr>
        <p:spPr>
          <a:xfrm>
            <a:off x="494629" y="1011815"/>
            <a:ext cx="4487844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We are building a dynamic speech recognition &amp; verification system that generates unique speech fingerprints based on the combination of speech inputs provided during onboarding.</a:t>
            </a:r>
          </a:p>
          <a:p>
            <a:pPr lvl="0">
              <a:buSzPts val="1400"/>
            </a:pPr>
            <a:endParaRPr lang="en-IN" dirty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We are assigning the attributes like shrillness, loudness, tonality, phonetics, &amp; few other attributes to generate a unique speech profile for each customer.</a:t>
            </a:r>
          </a:p>
          <a:p>
            <a:pPr lvl="0">
              <a:buSzPts val="1400"/>
            </a:pPr>
            <a:endParaRPr lang="en-IN" dirty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Azure cloud helps us to run this model scalable.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E9F04-AFA4-5744-8545-352F20D6F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9"/>
          <a:stretch/>
        </p:blipFill>
        <p:spPr>
          <a:xfrm>
            <a:off x="5352898" y="2707899"/>
            <a:ext cx="2991896" cy="193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9EB40-DA2D-FA4D-B616-A1F3742A1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389474" y="805550"/>
            <a:ext cx="2978154" cy="1935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411636" y="1345029"/>
            <a:ext cx="4423835" cy="192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Differentiation: Metaverse ready, unique shareable digital identity</a:t>
            </a:r>
          </a:p>
          <a:p>
            <a:pPr lvl="0">
              <a:buSzPts val="1400"/>
            </a:pPr>
            <a:endParaRPr lang="en-IN" dirty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-      Gift a NFT of the generated audio visualization on account opening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32D3DB-E4EA-6D44-A14F-A8C922DCD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9" r="16701"/>
          <a:stretch/>
        </p:blipFill>
        <p:spPr bwMode="auto">
          <a:xfrm>
            <a:off x="5312664" y="1010280"/>
            <a:ext cx="3165424" cy="25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 dirty="0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215435" y="549796"/>
            <a:ext cx="287123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lvl="0">
              <a:buSzPts val="1400"/>
            </a:pPr>
            <a:r>
              <a:rPr lang="en-IN" dirty="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It can work at population scale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FD0B7-CD4F-3147-B988-7712EFCAEC15}"/>
              </a:ext>
            </a:extLst>
          </p:cNvPr>
          <p:cNvSpPr txBox="1"/>
          <p:nvPr/>
        </p:nvSpPr>
        <p:spPr>
          <a:xfrm>
            <a:off x="149469" y="2571750"/>
            <a:ext cx="337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Repository Link</a:t>
            </a: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69297575-19A0-5540-8243-18628368963F}"/>
              </a:ext>
            </a:extLst>
          </p:cNvPr>
          <p:cNvSpPr/>
          <p:nvPr/>
        </p:nvSpPr>
        <p:spPr>
          <a:xfrm>
            <a:off x="2189285" y="2628946"/>
            <a:ext cx="528623" cy="2505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7F56E-51ED-FB42-BC8E-DA709572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47" y="408842"/>
            <a:ext cx="5846884" cy="4651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E77AB-3F4B-4640-84AC-6D05465652B7}"/>
              </a:ext>
            </a:extLst>
          </p:cNvPr>
          <p:cNvSpPr txBox="1"/>
          <p:nvPr/>
        </p:nvSpPr>
        <p:spPr>
          <a:xfrm rot="16200000">
            <a:off x="999549" y="2972856"/>
            <a:ext cx="386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https://github.com/abhisekpadhi/bob-alt-auth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842B-29B6-034E-BE64-B967D719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4AAD6-DA93-2045-B31A-8BD93E34E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9DFF9-AC94-2E40-891C-1E0EEBF2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34683"/>
      </p:ext>
    </p:extLst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444</Words>
  <Application>Microsoft Macintosh PowerPoint</Application>
  <PresentationFormat>On-screen Show (16:9)</PresentationFormat>
  <Paragraphs>53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Lato Black</vt:lpstr>
      <vt:lpstr>Trebuchet MS</vt:lpstr>
      <vt:lpstr>Lato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Key Differentiators &amp; Adoption Plan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                       </dc:title>
  <cp:lastModifiedBy>Abhisek padhi</cp:lastModifiedBy>
  <cp:revision>4</cp:revision>
  <dcterms:modified xsi:type="dcterms:W3CDTF">2022-09-20T15:58:00Z</dcterms:modified>
</cp:coreProperties>
</file>